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79" r:id="rId9"/>
    <p:sldId id="280" r:id="rId10"/>
    <p:sldId id="286" r:id="rId11"/>
    <p:sldId id="287" r:id="rId12"/>
    <p:sldId id="272" r:id="rId13"/>
    <p:sldId id="284" r:id="rId14"/>
    <p:sldId id="285" r:id="rId15"/>
    <p:sldId id="290" r:id="rId16"/>
    <p:sldId id="273" r:id="rId17"/>
    <p:sldId id="265" r:id="rId18"/>
    <p:sldId id="267" r:id="rId19"/>
    <p:sldId id="289" r:id="rId20"/>
    <p:sldId id="281" r:id="rId21"/>
    <p:sldId id="282" r:id="rId22"/>
    <p:sldId id="274" r:id="rId23"/>
    <p:sldId id="283" r:id="rId24"/>
    <p:sldId id="275" r:id="rId25"/>
    <p:sldId id="276" r:id="rId26"/>
    <p:sldId id="288" r:id="rId27"/>
    <p:sldId id="278" r:id="rId28"/>
    <p:sldId id="268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2298" autoAdjust="0"/>
  </p:normalViewPr>
  <p:slideViewPr>
    <p:cSldViewPr>
      <p:cViewPr>
        <p:scale>
          <a:sx n="80" d="100"/>
          <a:sy n="80" d="100"/>
        </p:scale>
        <p:origin x="-1752" y="-1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994D9B-BE87-4DF8-BA77-D07BA9B7D7BC}" type="doc">
      <dgm:prSet loTypeId="urn:microsoft.com/office/officeart/2005/8/layout/lProcess2" loCatId="list" qsTypeId="urn:microsoft.com/office/officeart/2005/8/quickstyle/3d5" qsCatId="3D" csTypeId="urn:microsoft.com/office/officeart/2005/8/colors/accent1_2" csCatId="accent1" phldr="1"/>
      <dgm:spPr>
        <a:scene3d>
          <a:camera prst="isometricOffAxis2Left" zoom="95000">
            <a:rot lat="1080000" lon="900000" rev="0"/>
          </a:camera>
          <a:lightRig rig="flat" dir="t"/>
        </a:scene3d>
      </dgm:spPr>
      <dgm:t>
        <a:bodyPr/>
        <a:lstStyle/>
        <a:p>
          <a:endParaRPr lang="de-DE"/>
        </a:p>
      </dgm:t>
    </dgm:pt>
    <dgm:pt modelId="{0F748607-0325-4BBB-A145-9362140FB6B6}">
      <dgm:prSet phldrT="[Text]"/>
      <dgm:spPr/>
      <dgm:t>
        <a:bodyPr/>
        <a:lstStyle/>
        <a:p>
          <a:r>
            <a:rPr lang="de-DE" dirty="0" smtClean="0"/>
            <a:t>Lack </a:t>
          </a:r>
          <a:r>
            <a:rPr lang="de-DE" dirty="0" err="1" smtClean="0"/>
            <a:t>of</a:t>
          </a:r>
          <a:r>
            <a:rPr lang="de-DE" dirty="0" smtClean="0"/>
            <a:t> </a:t>
          </a:r>
          <a:r>
            <a:rPr lang="de-DE" dirty="0" err="1" smtClean="0"/>
            <a:t>specialized</a:t>
          </a:r>
          <a:r>
            <a:rPr lang="de-DE" dirty="0" smtClean="0"/>
            <a:t> </a:t>
          </a:r>
          <a:r>
            <a:rPr lang="de-DE" dirty="0" err="1" smtClean="0"/>
            <a:t>skills</a:t>
          </a:r>
          <a:endParaRPr lang="de-DE" dirty="0"/>
        </a:p>
      </dgm:t>
    </dgm:pt>
    <dgm:pt modelId="{326C814B-19F7-4A7C-AECE-26E45B224604}" type="parTrans" cxnId="{4FEAC119-CB4B-4237-A54D-804D8E4BCF88}">
      <dgm:prSet/>
      <dgm:spPr/>
      <dgm:t>
        <a:bodyPr/>
        <a:lstStyle/>
        <a:p>
          <a:endParaRPr lang="de-DE"/>
        </a:p>
      </dgm:t>
    </dgm:pt>
    <dgm:pt modelId="{A25EB18A-6274-48D5-847E-1832ACAFD593}" type="sibTrans" cxnId="{4FEAC119-CB4B-4237-A54D-804D8E4BCF88}">
      <dgm:prSet/>
      <dgm:spPr/>
      <dgm:t>
        <a:bodyPr/>
        <a:lstStyle/>
        <a:p>
          <a:endParaRPr lang="de-DE"/>
        </a:p>
      </dgm:t>
    </dgm:pt>
    <dgm:pt modelId="{773FC25C-3C48-43A8-B619-306827308F68}">
      <dgm:prSet phldrT="[Text]"/>
      <dgm:spPr/>
      <dgm:t>
        <a:bodyPr/>
        <a:lstStyle/>
        <a:p>
          <a:r>
            <a:rPr lang="de-DE" dirty="0" smtClean="0"/>
            <a:t>95%</a:t>
          </a:r>
          <a:endParaRPr lang="de-DE" dirty="0"/>
        </a:p>
      </dgm:t>
    </dgm:pt>
    <dgm:pt modelId="{09DFE569-15FB-47B9-9BBB-33EB024F2E4D}" type="parTrans" cxnId="{2E9C5716-FD80-4A68-A7E9-7499469DCF9C}">
      <dgm:prSet/>
      <dgm:spPr/>
      <dgm:t>
        <a:bodyPr/>
        <a:lstStyle/>
        <a:p>
          <a:endParaRPr lang="de-DE"/>
        </a:p>
      </dgm:t>
    </dgm:pt>
    <dgm:pt modelId="{FB2CB48A-D1B7-463E-B7E2-9D6116021468}" type="sibTrans" cxnId="{2E9C5716-FD80-4A68-A7E9-7499469DCF9C}">
      <dgm:prSet/>
      <dgm:spPr/>
      <dgm:t>
        <a:bodyPr/>
        <a:lstStyle/>
        <a:p>
          <a:endParaRPr lang="de-DE"/>
        </a:p>
      </dgm:t>
    </dgm:pt>
    <dgm:pt modelId="{E2BE1B83-BD01-4515-866D-8EF7C16F800E}">
      <dgm:prSet phldrT="[Text]"/>
      <dgm:spPr/>
      <dgm:t>
        <a:bodyPr/>
        <a:lstStyle/>
        <a:p>
          <a:r>
            <a:rPr lang="de-DE" dirty="0" smtClean="0"/>
            <a:t>6/10</a:t>
          </a:r>
          <a:endParaRPr lang="de-DE" dirty="0"/>
        </a:p>
      </dgm:t>
    </dgm:pt>
    <dgm:pt modelId="{31DFD485-A2A4-49EA-911A-491705D5CD4D}" type="parTrans" cxnId="{9B43ED3A-A655-4F9B-BF6F-7D696621DE5F}">
      <dgm:prSet/>
      <dgm:spPr/>
      <dgm:t>
        <a:bodyPr/>
        <a:lstStyle/>
        <a:p>
          <a:endParaRPr lang="de-DE"/>
        </a:p>
      </dgm:t>
    </dgm:pt>
    <dgm:pt modelId="{B777C66E-3842-4163-8BA4-6625AA79825F}" type="sibTrans" cxnId="{9B43ED3A-A655-4F9B-BF6F-7D696621DE5F}">
      <dgm:prSet/>
      <dgm:spPr/>
      <dgm:t>
        <a:bodyPr/>
        <a:lstStyle/>
        <a:p>
          <a:endParaRPr lang="de-DE"/>
        </a:p>
      </dgm:t>
    </dgm:pt>
    <dgm:pt modelId="{E4C88850-00BF-4421-8E4F-ABC45504548B}">
      <dgm:prSet phldrT="[Text]"/>
      <dgm:spPr>
        <a:sp3d z="-400500" extrusionH="63500" contourW="12700" prstMaterial="matte">
          <a:contourClr>
            <a:schemeClr val="lt1">
              <a:tint val="50000"/>
            </a:schemeClr>
          </a:contourClr>
        </a:sp3d>
      </dgm:spPr>
      <dgm:t>
        <a:bodyPr/>
        <a:lstStyle/>
        <a:p>
          <a:r>
            <a:rPr lang="de-DE" dirty="0" err="1" smtClean="0"/>
            <a:t>Personnel</a:t>
          </a:r>
          <a:r>
            <a:rPr lang="de-DE" dirty="0" smtClean="0"/>
            <a:t> </a:t>
          </a:r>
          <a:r>
            <a:rPr lang="de-DE" dirty="0" err="1" smtClean="0"/>
            <a:t>shortfalls</a:t>
          </a:r>
          <a:endParaRPr lang="de-DE" dirty="0"/>
        </a:p>
      </dgm:t>
    </dgm:pt>
    <dgm:pt modelId="{4DEE944C-4EAD-4F33-93ED-778912464DDC}" type="parTrans" cxnId="{F0F4B200-7E08-4AAA-8429-3FD8661927DB}">
      <dgm:prSet/>
      <dgm:spPr/>
      <dgm:t>
        <a:bodyPr/>
        <a:lstStyle/>
        <a:p>
          <a:endParaRPr lang="de-DE"/>
        </a:p>
      </dgm:t>
    </dgm:pt>
    <dgm:pt modelId="{F879C5D7-CFE2-470F-883D-758ECC67FC62}" type="sibTrans" cxnId="{F0F4B200-7E08-4AAA-8429-3FD8661927DB}">
      <dgm:prSet/>
      <dgm:spPr/>
      <dgm:t>
        <a:bodyPr/>
        <a:lstStyle/>
        <a:p>
          <a:endParaRPr lang="de-DE"/>
        </a:p>
      </dgm:t>
    </dgm:pt>
    <dgm:pt modelId="{781DA9EF-21A4-4946-92D4-BF25D168E6F2}">
      <dgm:prSet phldrT="[Text]"/>
      <dgm:spPr/>
      <dgm:t>
        <a:bodyPr/>
        <a:lstStyle/>
        <a:p>
          <a:r>
            <a:rPr lang="de-DE" dirty="0" smtClean="0"/>
            <a:t>90%</a:t>
          </a:r>
          <a:endParaRPr lang="de-DE" dirty="0"/>
        </a:p>
      </dgm:t>
    </dgm:pt>
    <dgm:pt modelId="{EB14A84B-F633-4234-86EA-2BD7EE1A2859}" type="parTrans" cxnId="{54D4C168-894E-4ADE-A33C-9410160FDFF4}">
      <dgm:prSet/>
      <dgm:spPr/>
      <dgm:t>
        <a:bodyPr/>
        <a:lstStyle/>
        <a:p>
          <a:endParaRPr lang="de-DE"/>
        </a:p>
      </dgm:t>
    </dgm:pt>
    <dgm:pt modelId="{08155CC6-13E2-474F-8C91-E82A8FA2705F}" type="sibTrans" cxnId="{54D4C168-894E-4ADE-A33C-9410160FDFF4}">
      <dgm:prSet/>
      <dgm:spPr/>
      <dgm:t>
        <a:bodyPr/>
        <a:lstStyle/>
        <a:p>
          <a:endParaRPr lang="de-DE"/>
        </a:p>
      </dgm:t>
    </dgm:pt>
    <dgm:pt modelId="{F9866BCF-FF5B-4A22-A638-387CAB79FE47}">
      <dgm:prSet phldrT="[Text]"/>
      <dgm:spPr/>
      <dgm:t>
        <a:bodyPr/>
        <a:lstStyle/>
        <a:p>
          <a:r>
            <a:rPr lang="de-DE" dirty="0" smtClean="0"/>
            <a:t>2/10</a:t>
          </a:r>
          <a:endParaRPr lang="de-DE" dirty="0"/>
        </a:p>
      </dgm:t>
    </dgm:pt>
    <dgm:pt modelId="{AC6AFAFB-002E-41FC-A491-81BC45AABDCB}" type="parTrans" cxnId="{551EC18D-9779-4BA5-8C41-A11BAF3FD0D7}">
      <dgm:prSet/>
      <dgm:spPr/>
      <dgm:t>
        <a:bodyPr/>
        <a:lstStyle/>
        <a:p>
          <a:endParaRPr lang="de-DE"/>
        </a:p>
      </dgm:t>
    </dgm:pt>
    <dgm:pt modelId="{8536F4E7-3FA7-4B47-BCC8-B468A7A8C0DC}" type="sibTrans" cxnId="{551EC18D-9779-4BA5-8C41-A11BAF3FD0D7}">
      <dgm:prSet/>
      <dgm:spPr/>
      <dgm:t>
        <a:bodyPr/>
        <a:lstStyle/>
        <a:p>
          <a:endParaRPr lang="de-DE"/>
        </a:p>
      </dgm:t>
    </dgm:pt>
    <dgm:pt modelId="{9A601A9A-0FA1-4C65-9F52-780639051D48}">
      <dgm:prSet phldrT="[Text]"/>
      <dgm:spPr/>
      <dgm:t>
        <a:bodyPr/>
        <a:lstStyle/>
        <a:p>
          <a:r>
            <a:rPr lang="de-DE" dirty="0" err="1" smtClean="0"/>
            <a:t>Inexpirienced</a:t>
          </a:r>
          <a:r>
            <a:rPr lang="de-DE" dirty="0" smtClean="0"/>
            <a:t> </a:t>
          </a:r>
          <a:r>
            <a:rPr lang="de-DE" dirty="0" err="1" smtClean="0"/>
            <a:t>Projectmanager</a:t>
          </a:r>
          <a:endParaRPr lang="de-DE" dirty="0"/>
        </a:p>
      </dgm:t>
    </dgm:pt>
    <dgm:pt modelId="{0CA2604C-C2CA-4DA1-B47B-8FEE6B46E685}" type="parTrans" cxnId="{C40627F4-0955-400C-9D82-F6C61C6FAB0A}">
      <dgm:prSet/>
      <dgm:spPr/>
      <dgm:t>
        <a:bodyPr/>
        <a:lstStyle/>
        <a:p>
          <a:endParaRPr lang="de-DE"/>
        </a:p>
      </dgm:t>
    </dgm:pt>
    <dgm:pt modelId="{32DCDD29-6023-4A79-887F-B0992D9BD936}" type="sibTrans" cxnId="{C40627F4-0955-400C-9D82-F6C61C6FAB0A}">
      <dgm:prSet/>
      <dgm:spPr/>
      <dgm:t>
        <a:bodyPr/>
        <a:lstStyle/>
        <a:p>
          <a:endParaRPr lang="de-DE"/>
        </a:p>
      </dgm:t>
    </dgm:pt>
    <dgm:pt modelId="{CFB08C33-6A69-4B78-BC68-3D8BD3421A87}">
      <dgm:prSet phldrT="[Text]"/>
      <dgm:spPr/>
      <dgm:t>
        <a:bodyPr/>
        <a:lstStyle/>
        <a:p>
          <a:r>
            <a:rPr lang="de-DE" dirty="0" smtClean="0"/>
            <a:t>75%</a:t>
          </a:r>
          <a:endParaRPr lang="de-DE" dirty="0"/>
        </a:p>
      </dgm:t>
    </dgm:pt>
    <dgm:pt modelId="{39D575E8-2DC0-4552-8E52-6CEB8ADFE23E}" type="parTrans" cxnId="{AAEEA687-78B2-466D-9204-49EE807E3C96}">
      <dgm:prSet/>
      <dgm:spPr/>
      <dgm:t>
        <a:bodyPr/>
        <a:lstStyle/>
        <a:p>
          <a:endParaRPr lang="de-DE"/>
        </a:p>
      </dgm:t>
    </dgm:pt>
    <dgm:pt modelId="{BB14B46D-CF76-47C6-A50E-DC4E7C772022}" type="sibTrans" cxnId="{AAEEA687-78B2-466D-9204-49EE807E3C96}">
      <dgm:prSet/>
      <dgm:spPr/>
      <dgm:t>
        <a:bodyPr/>
        <a:lstStyle/>
        <a:p>
          <a:endParaRPr lang="de-DE"/>
        </a:p>
      </dgm:t>
    </dgm:pt>
    <dgm:pt modelId="{E9E7071F-F6A0-4E0C-A3B1-841F209FA8F5}">
      <dgm:prSet phldrT="[Text]"/>
      <dgm:spPr/>
      <dgm:t>
        <a:bodyPr/>
        <a:lstStyle/>
        <a:p>
          <a:r>
            <a:rPr lang="de-DE" dirty="0" smtClean="0"/>
            <a:t>2/10</a:t>
          </a:r>
          <a:endParaRPr lang="de-DE" dirty="0"/>
        </a:p>
      </dgm:t>
    </dgm:pt>
    <dgm:pt modelId="{92E2300C-FFBF-40E3-B844-A314B486E189}" type="parTrans" cxnId="{90D07E6F-1212-489F-8D7C-5F877F73C209}">
      <dgm:prSet/>
      <dgm:spPr/>
      <dgm:t>
        <a:bodyPr/>
        <a:lstStyle/>
        <a:p>
          <a:endParaRPr lang="de-DE"/>
        </a:p>
      </dgm:t>
    </dgm:pt>
    <dgm:pt modelId="{96702FD1-630E-41FA-8F3D-06966AABB892}" type="sibTrans" cxnId="{90D07E6F-1212-489F-8D7C-5F877F73C209}">
      <dgm:prSet/>
      <dgm:spPr/>
      <dgm:t>
        <a:bodyPr/>
        <a:lstStyle/>
        <a:p>
          <a:endParaRPr lang="de-DE"/>
        </a:p>
      </dgm:t>
    </dgm:pt>
    <dgm:pt modelId="{57C84482-2B02-4B16-BC23-7E734C07843A}" type="pres">
      <dgm:prSet presAssocID="{3E994D9B-BE87-4DF8-BA77-D07BA9B7D7BC}" presName="theList" presStyleCnt="0">
        <dgm:presLayoutVars>
          <dgm:dir/>
          <dgm:animLvl val="lvl"/>
          <dgm:resizeHandles val="exact"/>
        </dgm:presLayoutVars>
      </dgm:prSet>
      <dgm:spPr/>
    </dgm:pt>
    <dgm:pt modelId="{E7E046D7-166F-4E52-A667-6A241103035B}" type="pres">
      <dgm:prSet presAssocID="{0F748607-0325-4BBB-A145-9362140FB6B6}" presName="compNode" presStyleCnt="0"/>
      <dgm:spPr/>
    </dgm:pt>
    <dgm:pt modelId="{236B7DEF-74C9-4988-B0F2-674D60D553F3}" type="pres">
      <dgm:prSet presAssocID="{0F748607-0325-4BBB-A145-9362140FB6B6}" presName="aNode" presStyleLbl="bgShp" presStyleIdx="0" presStyleCnt="3"/>
      <dgm:spPr/>
      <dgm:t>
        <a:bodyPr/>
        <a:lstStyle/>
        <a:p>
          <a:endParaRPr lang="de-DE"/>
        </a:p>
      </dgm:t>
    </dgm:pt>
    <dgm:pt modelId="{7C3EBBBF-B472-4D8B-A314-157027321784}" type="pres">
      <dgm:prSet presAssocID="{0F748607-0325-4BBB-A145-9362140FB6B6}" presName="textNode" presStyleLbl="bgShp" presStyleIdx="0" presStyleCnt="3"/>
      <dgm:spPr/>
      <dgm:t>
        <a:bodyPr/>
        <a:lstStyle/>
        <a:p>
          <a:endParaRPr lang="de-DE"/>
        </a:p>
      </dgm:t>
    </dgm:pt>
    <dgm:pt modelId="{08F673AC-D7F8-4248-9CC1-5CF042F5E17D}" type="pres">
      <dgm:prSet presAssocID="{0F748607-0325-4BBB-A145-9362140FB6B6}" presName="compChildNode" presStyleCnt="0"/>
      <dgm:spPr/>
    </dgm:pt>
    <dgm:pt modelId="{F237D145-C2C3-4FD4-9F27-A6F1193D200A}" type="pres">
      <dgm:prSet presAssocID="{0F748607-0325-4BBB-A145-9362140FB6B6}" presName="theInnerList" presStyleCnt="0"/>
      <dgm:spPr/>
    </dgm:pt>
    <dgm:pt modelId="{32E157B8-2623-4233-8446-EE95B7F1E89F}" type="pres">
      <dgm:prSet presAssocID="{773FC25C-3C48-43A8-B619-306827308F68}" presName="childNode" presStyleLbl="node1" presStyleIdx="0" presStyleCnt="6">
        <dgm:presLayoutVars>
          <dgm:bulletEnabled val="1"/>
        </dgm:presLayoutVars>
      </dgm:prSet>
      <dgm:spPr/>
    </dgm:pt>
    <dgm:pt modelId="{521A3951-BF95-4C60-9832-80012647BA20}" type="pres">
      <dgm:prSet presAssocID="{773FC25C-3C48-43A8-B619-306827308F68}" presName="aSpace2" presStyleCnt="0"/>
      <dgm:spPr/>
    </dgm:pt>
    <dgm:pt modelId="{11618057-10CB-47B4-AB01-3DBCBF503081}" type="pres">
      <dgm:prSet presAssocID="{E2BE1B83-BD01-4515-866D-8EF7C16F800E}" presName="childNode" presStyleLbl="node1" presStyleIdx="1" presStyleCnt="6">
        <dgm:presLayoutVars>
          <dgm:bulletEnabled val="1"/>
        </dgm:presLayoutVars>
      </dgm:prSet>
      <dgm:spPr/>
    </dgm:pt>
    <dgm:pt modelId="{FBC0C356-CB13-4965-B7C6-985CE9185EEB}" type="pres">
      <dgm:prSet presAssocID="{0F748607-0325-4BBB-A145-9362140FB6B6}" presName="aSpace" presStyleCnt="0"/>
      <dgm:spPr/>
    </dgm:pt>
    <dgm:pt modelId="{610CA970-4A92-4FB3-A70F-401CBA80B104}" type="pres">
      <dgm:prSet presAssocID="{E4C88850-00BF-4421-8E4F-ABC45504548B}" presName="compNode" presStyleCnt="0"/>
      <dgm:spPr/>
    </dgm:pt>
    <dgm:pt modelId="{9CAE9B80-4E64-417D-99B1-F3FD2A746D21}" type="pres">
      <dgm:prSet presAssocID="{E4C88850-00BF-4421-8E4F-ABC45504548B}" presName="aNode" presStyleLbl="bgShp" presStyleIdx="1" presStyleCnt="3"/>
      <dgm:spPr/>
      <dgm:t>
        <a:bodyPr/>
        <a:lstStyle/>
        <a:p>
          <a:endParaRPr lang="de-DE"/>
        </a:p>
      </dgm:t>
    </dgm:pt>
    <dgm:pt modelId="{57EED0CD-0154-43C3-90F9-E3C12B075BEF}" type="pres">
      <dgm:prSet presAssocID="{E4C88850-00BF-4421-8E4F-ABC45504548B}" presName="textNode" presStyleLbl="bgShp" presStyleIdx="1" presStyleCnt="3"/>
      <dgm:spPr/>
      <dgm:t>
        <a:bodyPr/>
        <a:lstStyle/>
        <a:p>
          <a:endParaRPr lang="de-DE"/>
        </a:p>
      </dgm:t>
    </dgm:pt>
    <dgm:pt modelId="{5786114A-4F18-43EB-BCF9-EEA0F163C930}" type="pres">
      <dgm:prSet presAssocID="{E4C88850-00BF-4421-8E4F-ABC45504548B}" presName="compChildNode" presStyleCnt="0"/>
      <dgm:spPr/>
    </dgm:pt>
    <dgm:pt modelId="{E0215CF7-3B05-4589-8AA7-C6952FD7F7A3}" type="pres">
      <dgm:prSet presAssocID="{E4C88850-00BF-4421-8E4F-ABC45504548B}" presName="theInnerList" presStyleCnt="0"/>
      <dgm:spPr/>
    </dgm:pt>
    <dgm:pt modelId="{FA29D5B2-BFA5-4EB4-9E7D-DCA74BBCDFF1}" type="pres">
      <dgm:prSet presAssocID="{781DA9EF-21A4-4946-92D4-BF25D168E6F2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FD90376-5409-4F5F-8728-751EA36C0004}" type="pres">
      <dgm:prSet presAssocID="{781DA9EF-21A4-4946-92D4-BF25D168E6F2}" presName="aSpace2" presStyleCnt="0"/>
      <dgm:spPr/>
    </dgm:pt>
    <dgm:pt modelId="{43FF051E-242D-4D1B-B367-88CA100B1CDA}" type="pres">
      <dgm:prSet presAssocID="{F9866BCF-FF5B-4A22-A638-387CAB79FE47}" presName="childNode" presStyleLbl="node1" presStyleIdx="3" presStyleCnt="6">
        <dgm:presLayoutVars>
          <dgm:bulletEnabled val="1"/>
        </dgm:presLayoutVars>
      </dgm:prSet>
      <dgm:spPr/>
    </dgm:pt>
    <dgm:pt modelId="{32A14FE6-0067-4367-BB02-1BB72A60D780}" type="pres">
      <dgm:prSet presAssocID="{E4C88850-00BF-4421-8E4F-ABC45504548B}" presName="aSpace" presStyleCnt="0"/>
      <dgm:spPr/>
    </dgm:pt>
    <dgm:pt modelId="{C372859A-DF51-4BB6-B5C9-05B75834DDC1}" type="pres">
      <dgm:prSet presAssocID="{9A601A9A-0FA1-4C65-9F52-780639051D48}" presName="compNode" presStyleCnt="0"/>
      <dgm:spPr/>
    </dgm:pt>
    <dgm:pt modelId="{15E749D8-A760-4778-8042-A54E9DC0E6F5}" type="pres">
      <dgm:prSet presAssocID="{9A601A9A-0FA1-4C65-9F52-780639051D48}" presName="aNode" presStyleLbl="bgShp" presStyleIdx="2" presStyleCnt="3"/>
      <dgm:spPr/>
    </dgm:pt>
    <dgm:pt modelId="{ABA5804F-706E-4FC5-8E82-530288E4D149}" type="pres">
      <dgm:prSet presAssocID="{9A601A9A-0FA1-4C65-9F52-780639051D48}" presName="textNode" presStyleLbl="bgShp" presStyleIdx="2" presStyleCnt="3"/>
      <dgm:spPr/>
    </dgm:pt>
    <dgm:pt modelId="{37CA4E74-D290-4A8F-BD19-7653992EED37}" type="pres">
      <dgm:prSet presAssocID="{9A601A9A-0FA1-4C65-9F52-780639051D48}" presName="compChildNode" presStyleCnt="0"/>
      <dgm:spPr/>
    </dgm:pt>
    <dgm:pt modelId="{1282B5A0-B0A4-494B-9B61-4AF00298487F}" type="pres">
      <dgm:prSet presAssocID="{9A601A9A-0FA1-4C65-9F52-780639051D48}" presName="theInnerList" presStyleCnt="0"/>
      <dgm:spPr/>
    </dgm:pt>
    <dgm:pt modelId="{B181E76D-179B-45BC-B152-D77FC1607569}" type="pres">
      <dgm:prSet presAssocID="{CFB08C33-6A69-4B78-BC68-3D8BD3421A87}" presName="childNode" presStyleLbl="node1" presStyleIdx="4" presStyleCnt="6">
        <dgm:presLayoutVars>
          <dgm:bulletEnabled val="1"/>
        </dgm:presLayoutVars>
      </dgm:prSet>
      <dgm:spPr/>
    </dgm:pt>
    <dgm:pt modelId="{F9AA0832-0E45-4F09-B009-B551A88E200D}" type="pres">
      <dgm:prSet presAssocID="{CFB08C33-6A69-4B78-BC68-3D8BD3421A87}" presName="aSpace2" presStyleCnt="0"/>
      <dgm:spPr/>
    </dgm:pt>
    <dgm:pt modelId="{F5CE8DED-2564-4B60-BB5A-FC48F8306989}" type="pres">
      <dgm:prSet presAssocID="{E9E7071F-F6A0-4E0C-A3B1-841F209FA8F5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4FEAC119-CB4B-4237-A54D-804D8E4BCF88}" srcId="{3E994D9B-BE87-4DF8-BA77-D07BA9B7D7BC}" destId="{0F748607-0325-4BBB-A145-9362140FB6B6}" srcOrd="0" destOrd="0" parTransId="{326C814B-19F7-4A7C-AECE-26E45B224604}" sibTransId="{A25EB18A-6274-48D5-847E-1832ACAFD593}"/>
    <dgm:cxn modelId="{AAEEA687-78B2-466D-9204-49EE807E3C96}" srcId="{9A601A9A-0FA1-4C65-9F52-780639051D48}" destId="{CFB08C33-6A69-4B78-BC68-3D8BD3421A87}" srcOrd="0" destOrd="0" parTransId="{39D575E8-2DC0-4552-8E52-6CEB8ADFE23E}" sibTransId="{BB14B46D-CF76-47C6-A50E-DC4E7C772022}"/>
    <dgm:cxn modelId="{C40627F4-0955-400C-9D82-F6C61C6FAB0A}" srcId="{3E994D9B-BE87-4DF8-BA77-D07BA9B7D7BC}" destId="{9A601A9A-0FA1-4C65-9F52-780639051D48}" srcOrd="2" destOrd="0" parTransId="{0CA2604C-C2CA-4DA1-B47B-8FEE6B46E685}" sibTransId="{32DCDD29-6023-4A79-887F-B0992D9BD936}"/>
    <dgm:cxn modelId="{1621882E-09A2-4D1B-BF98-1C95274131A6}" type="presOf" srcId="{F9866BCF-FF5B-4A22-A638-387CAB79FE47}" destId="{43FF051E-242D-4D1B-B367-88CA100B1CDA}" srcOrd="0" destOrd="0" presId="urn:microsoft.com/office/officeart/2005/8/layout/lProcess2"/>
    <dgm:cxn modelId="{551EC18D-9779-4BA5-8C41-A11BAF3FD0D7}" srcId="{E4C88850-00BF-4421-8E4F-ABC45504548B}" destId="{F9866BCF-FF5B-4A22-A638-387CAB79FE47}" srcOrd="1" destOrd="0" parTransId="{AC6AFAFB-002E-41FC-A491-81BC45AABDCB}" sibTransId="{8536F4E7-3FA7-4B47-BCC8-B468A7A8C0DC}"/>
    <dgm:cxn modelId="{A047CD91-B04A-46E0-BF2F-929A88DC7E67}" type="presOf" srcId="{9A601A9A-0FA1-4C65-9F52-780639051D48}" destId="{ABA5804F-706E-4FC5-8E82-530288E4D149}" srcOrd="1" destOrd="0" presId="urn:microsoft.com/office/officeart/2005/8/layout/lProcess2"/>
    <dgm:cxn modelId="{F0F4B200-7E08-4AAA-8429-3FD8661927DB}" srcId="{3E994D9B-BE87-4DF8-BA77-D07BA9B7D7BC}" destId="{E4C88850-00BF-4421-8E4F-ABC45504548B}" srcOrd="1" destOrd="0" parTransId="{4DEE944C-4EAD-4F33-93ED-778912464DDC}" sibTransId="{F879C5D7-CFE2-470F-883D-758ECC67FC62}"/>
    <dgm:cxn modelId="{D40E8412-67C7-4D83-BAD1-5AF5AA26E3C3}" type="presOf" srcId="{781DA9EF-21A4-4946-92D4-BF25D168E6F2}" destId="{FA29D5B2-BFA5-4EB4-9E7D-DCA74BBCDFF1}" srcOrd="0" destOrd="0" presId="urn:microsoft.com/office/officeart/2005/8/layout/lProcess2"/>
    <dgm:cxn modelId="{350E8A80-4808-44CA-8D50-F8E50F9FEF61}" type="presOf" srcId="{0F748607-0325-4BBB-A145-9362140FB6B6}" destId="{236B7DEF-74C9-4988-B0F2-674D60D553F3}" srcOrd="0" destOrd="0" presId="urn:microsoft.com/office/officeart/2005/8/layout/lProcess2"/>
    <dgm:cxn modelId="{9B43ED3A-A655-4F9B-BF6F-7D696621DE5F}" srcId="{0F748607-0325-4BBB-A145-9362140FB6B6}" destId="{E2BE1B83-BD01-4515-866D-8EF7C16F800E}" srcOrd="1" destOrd="0" parTransId="{31DFD485-A2A4-49EA-911A-491705D5CD4D}" sibTransId="{B777C66E-3842-4163-8BA4-6625AA79825F}"/>
    <dgm:cxn modelId="{89672786-CE83-4ED6-81C9-47A63EF2A675}" type="presOf" srcId="{CFB08C33-6A69-4B78-BC68-3D8BD3421A87}" destId="{B181E76D-179B-45BC-B152-D77FC1607569}" srcOrd="0" destOrd="0" presId="urn:microsoft.com/office/officeart/2005/8/layout/lProcess2"/>
    <dgm:cxn modelId="{A8B6E263-3BA2-4DD3-9A80-F15A8A78556D}" type="presOf" srcId="{9A601A9A-0FA1-4C65-9F52-780639051D48}" destId="{15E749D8-A760-4778-8042-A54E9DC0E6F5}" srcOrd="0" destOrd="0" presId="urn:microsoft.com/office/officeart/2005/8/layout/lProcess2"/>
    <dgm:cxn modelId="{54D4C168-894E-4ADE-A33C-9410160FDFF4}" srcId="{E4C88850-00BF-4421-8E4F-ABC45504548B}" destId="{781DA9EF-21A4-4946-92D4-BF25D168E6F2}" srcOrd="0" destOrd="0" parTransId="{EB14A84B-F633-4234-86EA-2BD7EE1A2859}" sibTransId="{08155CC6-13E2-474F-8C91-E82A8FA2705F}"/>
    <dgm:cxn modelId="{7410C097-7237-483B-A52E-C08931A29FC1}" type="presOf" srcId="{773FC25C-3C48-43A8-B619-306827308F68}" destId="{32E157B8-2623-4233-8446-EE95B7F1E89F}" srcOrd="0" destOrd="0" presId="urn:microsoft.com/office/officeart/2005/8/layout/lProcess2"/>
    <dgm:cxn modelId="{90D07E6F-1212-489F-8D7C-5F877F73C209}" srcId="{9A601A9A-0FA1-4C65-9F52-780639051D48}" destId="{E9E7071F-F6A0-4E0C-A3B1-841F209FA8F5}" srcOrd="1" destOrd="0" parTransId="{92E2300C-FFBF-40E3-B844-A314B486E189}" sibTransId="{96702FD1-630E-41FA-8F3D-06966AABB892}"/>
    <dgm:cxn modelId="{52BB5165-2411-40F1-B6B4-515E7DB103CB}" type="presOf" srcId="{3E994D9B-BE87-4DF8-BA77-D07BA9B7D7BC}" destId="{57C84482-2B02-4B16-BC23-7E734C07843A}" srcOrd="0" destOrd="0" presId="urn:microsoft.com/office/officeart/2005/8/layout/lProcess2"/>
    <dgm:cxn modelId="{469E6F26-0927-438D-BCF1-3B60EC1C6CB6}" type="presOf" srcId="{E4C88850-00BF-4421-8E4F-ABC45504548B}" destId="{57EED0CD-0154-43C3-90F9-E3C12B075BEF}" srcOrd="1" destOrd="0" presId="urn:microsoft.com/office/officeart/2005/8/layout/lProcess2"/>
    <dgm:cxn modelId="{506C81BE-1E67-4BC2-BF55-70688097D71A}" type="presOf" srcId="{E9E7071F-F6A0-4E0C-A3B1-841F209FA8F5}" destId="{F5CE8DED-2564-4B60-BB5A-FC48F8306989}" srcOrd="0" destOrd="0" presId="urn:microsoft.com/office/officeart/2005/8/layout/lProcess2"/>
    <dgm:cxn modelId="{98EFBE4C-8154-440B-B955-48E8BE8C0738}" type="presOf" srcId="{0F748607-0325-4BBB-A145-9362140FB6B6}" destId="{7C3EBBBF-B472-4D8B-A314-157027321784}" srcOrd="1" destOrd="0" presId="urn:microsoft.com/office/officeart/2005/8/layout/lProcess2"/>
    <dgm:cxn modelId="{2E9C5716-FD80-4A68-A7E9-7499469DCF9C}" srcId="{0F748607-0325-4BBB-A145-9362140FB6B6}" destId="{773FC25C-3C48-43A8-B619-306827308F68}" srcOrd="0" destOrd="0" parTransId="{09DFE569-15FB-47B9-9BBB-33EB024F2E4D}" sibTransId="{FB2CB48A-D1B7-463E-B7E2-9D6116021468}"/>
    <dgm:cxn modelId="{6659C4B0-1E0F-4FB6-A911-1235391EFBE6}" type="presOf" srcId="{E4C88850-00BF-4421-8E4F-ABC45504548B}" destId="{9CAE9B80-4E64-417D-99B1-F3FD2A746D21}" srcOrd="0" destOrd="0" presId="urn:microsoft.com/office/officeart/2005/8/layout/lProcess2"/>
    <dgm:cxn modelId="{0ED08EE0-E798-4F40-AFCE-F7F655788BE3}" type="presOf" srcId="{E2BE1B83-BD01-4515-866D-8EF7C16F800E}" destId="{11618057-10CB-47B4-AB01-3DBCBF503081}" srcOrd="0" destOrd="0" presId="urn:microsoft.com/office/officeart/2005/8/layout/lProcess2"/>
    <dgm:cxn modelId="{EB88E739-31E0-4A85-B029-1D61027F6F3C}" type="presParOf" srcId="{57C84482-2B02-4B16-BC23-7E734C07843A}" destId="{E7E046D7-166F-4E52-A667-6A241103035B}" srcOrd="0" destOrd="0" presId="urn:microsoft.com/office/officeart/2005/8/layout/lProcess2"/>
    <dgm:cxn modelId="{E1F8D7CD-9520-4FB3-970F-D18E875103E4}" type="presParOf" srcId="{E7E046D7-166F-4E52-A667-6A241103035B}" destId="{236B7DEF-74C9-4988-B0F2-674D60D553F3}" srcOrd="0" destOrd="0" presId="urn:microsoft.com/office/officeart/2005/8/layout/lProcess2"/>
    <dgm:cxn modelId="{984483E5-271D-4F94-ABE3-4DCCC811249A}" type="presParOf" srcId="{E7E046D7-166F-4E52-A667-6A241103035B}" destId="{7C3EBBBF-B472-4D8B-A314-157027321784}" srcOrd="1" destOrd="0" presId="urn:microsoft.com/office/officeart/2005/8/layout/lProcess2"/>
    <dgm:cxn modelId="{B51F02E3-E0C0-4430-9315-71E0768A0614}" type="presParOf" srcId="{E7E046D7-166F-4E52-A667-6A241103035B}" destId="{08F673AC-D7F8-4248-9CC1-5CF042F5E17D}" srcOrd="2" destOrd="0" presId="urn:microsoft.com/office/officeart/2005/8/layout/lProcess2"/>
    <dgm:cxn modelId="{DB0802A7-595B-428B-BBF2-B06102A10D11}" type="presParOf" srcId="{08F673AC-D7F8-4248-9CC1-5CF042F5E17D}" destId="{F237D145-C2C3-4FD4-9F27-A6F1193D200A}" srcOrd="0" destOrd="0" presId="urn:microsoft.com/office/officeart/2005/8/layout/lProcess2"/>
    <dgm:cxn modelId="{C20AB9AE-A3F5-4E03-A7BA-A8A79862B80D}" type="presParOf" srcId="{F237D145-C2C3-4FD4-9F27-A6F1193D200A}" destId="{32E157B8-2623-4233-8446-EE95B7F1E89F}" srcOrd="0" destOrd="0" presId="urn:microsoft.com/office/officeart/2005/8/layout/lProcess2"/>
    <dgm:cxn modelId="{F9F494E7-465B-4494-8A0C-CC6F0363515B}" type="presParOf" srcId="{F237D145-C2C3-4FD4-9F27-A6F1193D200A}" destId="{521A3951-BF95-4C60-9832-80012647BA20}" srcOrd="1" destOrd="0" presId="urn:microsoft.com/office/officeart/2005/8/layout/lProcess2"/>
    <dgm:cxn modelId="{1992E2EB-1D72-454F-AD38-CEF42990F745}" type="presParOf" srcId="{F237D145-C2C3-4FD4-9F27-A6F1193D200A}" destId="{11618057-10CB-47B4-AB01-3DBCBF503081}" srcOrd="2" destOrd="0" presId="urn:microsoft.com/office/officeart/2005/8/layout/lProcess2"/>
    <dgm:cxn modelId="{389990E8-7DCD-42D8-8466-5B47ADAFE702}" type="presParOf" srcId="{57C84482-2B02-4B16-BC23-7E734C07843A}" destId="{FBC0C356-CB13-4965-B7C6-985CE9185EEB}" srcOrd="1" destOrd="0" presId="urn:microsoft.com/office/officeart/2005/8/layout/lProcess2"/>
    <dgm:cxn modelId="{2BDC1541-8FED-4CC6-B820-3380D3A19077}" type="presParOf" srcId="{57C84482-2B02-4B16-BC23-7E734C07843A}" destId="{610CA970-4A92-4FB3-A70F-401CBA80B104}" srcOrd="2" destOrd="0" presId="urn:microsoft.com/office/officeart/2005/8/layout/lProcess2"/>
    <dgm:cxn modelId="{6A33914E-5549-4256-968A-EC1ECE6F818E}" type="presParOf" srcId="{610CA970-4A92-4FB3-A70F-401CBA80B104}" destId="{9CAE9B80-4E64-417D-99B1-F3FD2A746D21}" srcOrd="0" destOrd="0" presId="urn:microsoft.com/office/officeart/2005/8/layout/lProcess2"/>
    <dgm:cxn modelId="{39B1765B-C689-470C-B651-248B62FAB4E0}" type="presParOf" srcId="{610CA970-4A92-4FB3-A70F-401CBA80B104}" destId="{57EED0CD-0154-43C3-90F9-E3C12B075BEF}" srcOrd="1" destOrd="0" presId="urn:microsoft.com/office/officeart/2005/8/layout/lProcess2"/>
    <dgm:cxn modelId="{8FE5D842-9E61-435E-A7AE-903A93298BC1}" type="presParOf" srcId="{610CA970-4A92-4FB3-A70F-401CBA80B104}" destId="{5786114A-4F18-43EB-BCF9-EEA0F163C930}" srcOrd="2" destOrd="0" presId="urn:microsoft.com/office/officeart/2005/8/layout/lProcess2"/>
    <dgm:cxn modelId="{2937F6CD-4FF5-45E0-973A-81D0EF1597AA}" type="presParOf" srcId="{5786114A-4F18-43EB-BCF9-EEA0F163C930}" destId="{E0215CF7-3B05-4589-8AA7-C6952FD7F7A3}" srcOrd="0" destOrd="0" presId="urn:microsoft.com/office/officeart/2005/8/layout/lProcess2"/>
    <dgm:cxn modelId="{603B446A-711D-4032-99BD-3D4CAE9A3522}" type="presParOf" srcId="{E0215CF7-3B05-4589-8AA7-C6952FD7F7A3}" destId="{FA29D5B2-BFA5-4EB4-9E7D-DCA74BBCDFF1}" srcOrd="0" destOrd="0" presId="urn:microsoft.com/office/officeart/2005/8/layout/lProcess2"/>
    <dgm:cxn modelId="{7FC6425C-F54D-4462-8A48-FB3A2AF027DB}" type="presParOf" srcId="{E0215CF7-3B05-4589-8AA7-C6952FD7F7A3}" destId="{CFD90376-5409-4F5F-8728-751EA36C0004}" srcOrd="1" destOrd="0" presId="urn:microsoft.com/office/officeart/2005/8/layout/lProcess2"/>
    <dgm:cxn modelId="{5C9D78EC-4791-46F3-BA2A-9EF98720112A}" type="presParOf" srcId="{E0215CF7-3B05-4589-8AA7-C6952FD7F7A3}" destId="{43FF051E-242D-4D1B-B367-88CA100B1CDA}" srcOrd="2" destOrd="0" presId="urn:microsoft.com/office/officeart/2005/8/layout/lProcess2"/>
    <dgm:cxn modelId="{C3E5ECBF-9DAA-4EAD-A173-B61046C0C8BC}" type="presParOf" srcId="{57C84482-2B02-4B16-BC23-7E734C07843A}" destId="{32A14FE6-0067-4367-BB02-1BB72A60D780}" srcOrd="3" destOrd="0" presId="urn:microsoft.com/office/officeart/2005/8/layout/lProcess2"/>
    <dgm:cxn modelId="{2C36F5EA-5F92-4EA5-A9FF-618D45D9FDFA}" type="presParOf" srcId="{57C84482-2B02-4B16-BC23-7E734C07843A}" destId="{C372859A-DF51-4BB6-B5C9-05B75834DDC1}" srcOrd="4" destOrd="0" presId="urn:microsoft.com/office/officeart/2005/8/layout/lProcess2"/>
    <dgm:cxn modelId="{9D4736F7-BC04-45A9-9A16-3501DFF4BBD6}" type="presParOf" srcId="{C372859A-DF51-4BB6-B5C9-05B75834DDC1}" destId="{15E749D8-A760-4778-8042-A54E9DC0E6F5}" srcOrd="0" destOrd="0" presId="urn:microsoft.com/office/officeart/2005/8/layout/lProcess2"/>
    <dgm:cxn modelId="{848DBECB-DCC5-41C7-85C2-2AD0D996F3A4}" type="presParOf" srcId="{C372859A-DF51-4BB6-B5C9-05B75834DDC1}" destId="{ABA5804F-706E-4FC5-8E82-530288E4D149}" srcOrd="1" destOrd="0" presId="urn:microsoft.com/office/officeart/2005/8/layout/lProcess2"/>
    <dgm:cxn modelId="{3B10C8A1-BA6C-4BB9-93E7-617BCCB811EC}" type="presParOf" srcId="{C372859A-DF51-4BB6-B5C9-05B75834DDC1}" destId="{37CA4E74-D290-4A8F-BD19-7653992EED37}" srcOrd="2" destOrd="0" presId="urn:microsoft.com/office/officeart/2005/8/layout/lProcess2"/>
    <dgm:cxn modelId="{2583A913-9BF7-4448-92A9-EC6867F901A7}" type="presParOf" srcId="{37CA4E74-D290-4A8F-BD19-7653992EED37}" destId="{1282B5A0-B0A4-494B-9B61-4AF00298487F}" srcOrd="0" destOrd="0" presId="urn:microsoft.com/office/officeart/2005/8/layout/lProcess2"/>
    <dgm:cxn modelId="{29803A16-7BB5-4F6A-AF7F-0201845EA533}" type="presParOf" srcId="{1282B5A0-B0A4-494B-9B61-4AF00298487F}" destId="{B181E76D-179B-45BC-B152-D77FC1607569}" srcOrd="0" destOrd="0" presId="urn:microsoft.com/office/officeart/2005/8/layout/lProcess2"/>
    <dgm:cxn modelId="{11F23816-E087-4F3B-8635-5CD8E548F5DA}" type="presParOf" srcId="{1282B5A0-B0A4-494B-9B61-4AF00298487F}" destId="{F9AA0832-0E45-4F09-B009-B551A88E200D}" srcOrd="1" destOrd="0" presId="urn:microsoft.com/office/officeart/2005/8/layout/lProcess2"/>
    <dgm:cxn modelId="{16B67BBA-413F-4FF1-ACC3-BFA75D4E9B13}" type="presParOf" srcId="{1282B5A0-B0A4-494B-9B61-4AF00298487F}" destId="{F5CE8DED-2564-4B60-BB5A-FC48F830698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B7DEF-74C9-4988-B0F2-674D60D553F3}">
      <dsp:nvSpPr>
        <dsp:cNvPr id="0" name=""/>
        <dsp:cNvSpPr/>
      </dsp:nvSpPr>
      <dsp:spPr>
        <a:xfrm>
          <a:off x="744" y="0"/>
          <a:ext cx="1934765" cy="3657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900000" rev="0"/>
          </a:camera>
          <a:lightRig rig="flat" dir="t"/>
        </a:scene3d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Lack </a:t>
          </a:r>
          <a:r>
            <a:rPr lang="de-DE" sz="2000" kern="1200" dirty="0" err="1" smtClean="0"/>
            <a:t>of</a:t>
          </a:r>
          <a:r>
            <a:rPr lang="de-DE" sz="2000" kern="1200" dirty="0" smtClean="0"/>
            <a:t> </a:t>
          </a:r>
          <a:r>
            <a:rPr lang="de-DE" sz="2000" kern="1200" dirty="0" err="1" smtClean="0"/>
            <a:t>specialized</a:t>
          </a:r>
          <a:r>
            <a:rPr lang="de-DE" sz="2000" kern="1200" dirty="0" smtClean="0"/>
            <a:t> </a:t>
          </a:r>
          <a:r>
            <a:rPr lang="de-DE" sz="2000" kern="1200" dirty="0" err="1" smtClean="0"/>
            <a:t>skills</a:t>
          </a:r>
          <a:endParaRPr lang="de-DE" sz="2000" kern="1200" dirty="0"/>
        </a:p>
      </dsp:txBody>
      <dsp:txXfrm>
        <a:off x="744" y="0"/>
        <a:ext cx="1934765" cy="1097280"/>
      </dsp:txXfrm>
    </dsp:sp>
    <dsp:sp modelId="{32E157B8-2623-4233-8446-EE95B7F1E89F}">
      <dsp:nvSpPr>
        <dsp:cNvPr id="0" name=""/>
        <dsp:cNvSpPr/>
      </dsp:nvSpPr>
      <dsp:spPr>
        <a:xfrm>
          <a:off x="194220" y="1098351"/>
          <a:ext cx="1547812" cy="11028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90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80" tIns="99060" rIns="13208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95%</a:t>
          </a:r>
          <a:endParaRPr lang="de-DE" sz="5200" kern="1200" dirty="0"/>
        </a:p>
      </dsp:txBody>
      <dsp:txXfrm>
        <a:off x="226520" y="1130651"/>
        <a:ext cx="1483212" cy="1038216"/>
      </dsp:txXfrm>
    </dsp:sp>
    <dsp:sp modelId="{11618057-10CB-47B4-AB01-3DBCBF503081}">
      <dsp:nvSpPr>
        <dsp:cNvPr id="0" name=""/>
        <dsp:cNvSpPr/>
      </dsp:nvSpPr>
      <dsp:spPr>
        <a:xfrm>
          <a:off x="194220" y="2370832"/>
          <a:ext cx="1547812" cy="11028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90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80" tIns="99060" rIns="13208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6/10</a:t>
          </a:r>
          <a:endParaRPr lang="de-DE" sz="5200" kern="1200" dirty="0"/>
        </a:p>
      </dsp:txBody>
      <dsp:txXfrm>
        <a:off x="226520" y="2403132"/>
        <a:ext cx="1483212" cy="1038216"/>
      </dsp:txXfrm>
    </dsp:sp>
    <dsp:sp modelId="{9CAE9B80-4E64-417D-99B1-F3FD2A746D21}">
      <dsp:nvSpPr>
        <dsp:cNvPr id="0" name=""/>
        <dsp:cNvSpPr/>
      </dsp:nvSpPr>
      <dsp:spPr>
        <a:xfrm>
          <a:off x="2080617" y="0"/>
          <a:ext cx="1934765" cy="3657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900000" rev="0"/>
          </a:camera>
          <a:lightRig rig="flat" dir="t"/>
        </a:scene3d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/>
            <a:t>Personnel</a:t>
          </a:r>
          <a:r>
            <a:rPr lang="de-DE" sz="2000" kern="1200" dirty="0" smtClean="0"/>
            <a:t> </a:t>
          </a:r>
          <a:r>
            <a:rPr lang="de-DE" sz="2000" kern="1200" dirty="0" err="1" smtClean="0"/>
            <a:t>shortfalls</a:t>
          </a:r>
          <a:endParaRPr lang="de-DE" sz="2000" kern="1200" dirty="0"/>
        </a:p>
      </dsp:txBody>
      <dsp:txXfrm>
        <a:off x="2080617" y="0"/>
        <a:ext cx="1934765" cy="1097280"/>
      </dsp:txXfrm>
    </dsp:sp>
    <dsp:sp modelId="{FA29D5B2-BFA5-4EB4-9E7D-DCA74BBCDFF1}">
      <dsp:nvSpPr>
        <dsp:cNvPr id="0" name=""/>
        <dsp:cNvSpPr/>
      </dsp:nvSpPr>
      <dsp:spPr>
        <a:xfrm>
          <a:off x="2274093" y="1098351"/>
          <a:ext cx="1547812" cy="11028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90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80" tIns="99060" rIns="13208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90%</a:t>
          </a:r>
          <a:endParaRPr lang="de-DE" sz="5200" kern="1200" dirty="0"/>
        </a:p>
      </dsp:txBody>
      <dsp:txXfrm>
        <a:off x="2306393" y="1130651"/>
        <a:ext cx="1483212" cy="1038216"/>
      </dsp:txXfrm>
    </dsp:sp>
    <dsp:sp modelId="{43FF051E-242D-4D1B-B367-88CA100B1CDA}">
      <dsp:nvSpPr>
        <dsp:cNvPr id="0" name=""/>
        <dsp:cNvSpPr/>
      </dsp:nvSpPr>
      <dsp:spPr>
        <a:xfrm>
          <a:off x="2274093" y="2370832"/>
          <a:ext cx="1547812" cy="11028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90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80" tIns="99060" rIns="13208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2/10</a:t>
          </a:r>
          <a:endParaRPr lang="de-DE" sz="5200" kern="1200" dirty="0"/>
        </a:p>
      </dsp:txBody>
      <dsp:txXfrm>
        <a:off x="2306393" y="2403132"/>
        <a:ext cx="1483212" cy="1038216"/>
      </dsp:txXfrm>
    </dsp:sp>
    <dsp:sp modelId="{15E749D8-A760-4778-8042-A54E9DC0E6F5}">
      <dsp:nvSpPr>
        <dsp:cNvPr id="0" name=""/>
        <dsp:cNvSpPr/>
      </dsp:nvSpPr>
      <dsp:spPr>
        <a:xfrm>
          <a:off x="4160490" y="0"/>
          <a:ext cx="1934765" cy="3657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900000" rev="0"/>
          </a:camera>
          <a:lightRig rig="flat" dir="t"/>
        </a:scene3d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/>
            <a:t>Inexpirienced</a:t>
          </a:r>
          <a:r>
            <a:rPr lang="de-DE" sz="2000" kern="1200" dirty="0" smtClean="0"/>
            <a:t> </a:t>
          </a:r>
          <a:r>
            <a:rPr lang="de-DE" sz="2000" kern="1200" dirty="0" err="1" smtClean="0"/>
            <a:t>Projectmanager</a:t>
          </a:r>
          <a:endParaRPr lang="de-DE" sz="2000" kern="1200" dirty="0"/>
        </a:p>
      </dsp:txBody>
      <dsp:txXfrm>
        <a:off x="4160490" y="0"/>
        <a:ext cx="1934765" cy="1097280"/>
      </dsp:txXfrm>
    </dsp:sp>
    <dsp:sp modelId="{B181E76D-179B-45BC-B152-D77FC1607569}">
      <dsp:nvSpPr>
        <dsp:cNvPr id="0" name=""/>
        <dsp:cNvSpPr/>
      </dsp:nvSpPr>
      <dsp:spPr>
        <a:xfrm>
          <a:off x="4353966" y="1098351"/>
          <a:ext cx="1547812" cy="11028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90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80" tIns="99060" rIns="13208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75%</a:t>
          </a:r>
          <a:endParaRPr lang="de-DE" sz="5200" kern="1200" dirty="0"/>
        </a:p>
      </dsp:txBody>
      <dsp:txXfrm>
        <a:off x="4386266" y="1130651"/>
        <a:ext cx="1483212" cy="1038216"/>
      </dsp:txXfrm>
    </dsp:sp>
    <dsp:sp modelId="{F5CE8DED-2564-4B60-BB5A-FC48F8306989}">
      <dsp:nvSpPr>
        <dsp:cNvPr id="0" name=""/>
        <dsp:cNvSpPr/>
      </dsp:nvSpPr>
      <dsp:spPr>
        <a:xfrm>
          <a:off x="4353966" y="2370832"/>
          <a:ext cx="1547812" cy="11028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1080000" lon="90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80" tIns="99060" rIns="132080" bIns="9906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2/10</a:t>
          </a:r>
          <a:endParaRPr lang="de-DE" sz="5200" kern="1200" dirty="0"/>
        </a:p>
      </dsp:txBody>
      <dsp:txXfrm>
        <a:off x="4386266" y="2403132"/>
        <a:ext cx="1483212" cy="1038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AEA08-7BF8-4706-8BAF-6F64CEC7A917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DC01C-A228-45C7-9270-8945CF2633C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34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0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844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273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61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6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61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799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993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630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193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TODO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bild</a:t>
            </a:r>
            <a:endParaRPr lang="de-DE" baseline="0" dirty="0" smtClean="0"/>
          </a:p>
          <a:p>
            <a:r>
              <a:rPr lang="de-DE" baseline="0" dirty="0" err="1" smtClean="0"/>
              <a:t>alex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52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75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868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962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277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55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63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387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034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47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Splitting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 </a:t>
            </a:r>
            <a:r>
              <a:rPr lang="de-DE" dirty="0" err="1" smtClean="0"/>
              <a:t>helps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ensure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requirements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captured</a:t>
            </a:r>
            <a:r>
              <a:rPr lang="de-DE" baseline="0" dirty="0" smtClean="0"/>
              <a:t>, </a:t>
            </a:r>
          </a:p>
          <a:p>
            <a:r>
              <a:rPr lang="de-DE" baseline="0" dirty="0" err="1" smtClean="0"/>
              <a:t>Helps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personnel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easier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solve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098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Visualized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helps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,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457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Mockups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like,</a:t>
            </a:r>
          </a:p>
          <a:p>
            <a:endParaRPr lang="de-DE" dirty="0" smtClean="0"/>
          </a:p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1294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58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771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 ensures effective use of time and money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projects are divided into easily manageable sprints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Developments are coded and tested during the sprint review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 well for fast-moving development projects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gets clear visibility through scrum meetings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Scrum, being agile, adopts feedback from customers and stakeholders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sprints enable changes based on feedback a lot more easily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individual effort of each team member is visible during daily scrum meetings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76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jenny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DC01C-A228-45C7-9270-8945CF2633C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48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A0451E77-E89D-415A-A1C0-FB1E3B56BDDA}" type="datetimeFigureOut">
              <a:rPr lang="de-DE" smtClean="0"/>
              <a:t>19.06.2018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E62274E2-6A61-475F-A4B6-E423DB88591C}" type="slidenum">
              <a:rPr lang="de-DE" smtClean="0"/>
              <a:t>‹Nr.›</a:t>
            </a:fld>
            <a:endParaRPr lang="de-D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Mix-It!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51720" y="3375491"/>
            <a:ext cx="6254080" cy="685800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awesome</a:t>
            </a:r>
            <a:r>
              <a:rPr lang="de-DE" dirty="0" smtClean="0"/>
              <a:t> </a:t>
            </a:r>
            <a:r>
              <a:rPr lang="de-DE" dirty="0" err="1" smtClean="0"/>
              <a:t>cocktail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endParaRPr lang="de-DE" dirty="0"/>
          </a:p>
        </p:txBody>
      </p:sp>
      <p:pic>
        <p:nvPicPr>
          <p:cNvPr id="1027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822" y="116632"/>
            <a:ext cx="3919178" cy="366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98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544" y="5445224"/>
            <a:ext cx="7543800" cy="914400"/>
          </a:xfrm>
        </p:spPr>
        <p:txBody>
          <a:bodyPr/>
          <a:lstStyle/>
          <a:p>
            <a:r>
              <a:rPr lang="de-DE" dirty="0" smtClean="0"/>
              <a:t>Sprints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7550150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0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544" y="5445224"/>
            <a:ext cx="7543800" cy="914400"/>
          </a:xfrm>
        </p:spPr>
        <p:txBody>
          <a:bodyPr/>
          <a:lstStyle/>
          <a:p>
            <a:r>
              <a:rPr lang="de-DE" dirty="0" smtClean="0"/>
              <a:t>Sprints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12968" cy="399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effectLst/>
              </a:rPr>
              <a:t>unit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of</a:t>
            </a:r>
            <a:r>
              <a:rPr lang="de-DE" dirty="0">
                <a:effectLst/>
              </a:rPr>
              <a:t> </a:t>
            </a:r>
            <a:r>
              <a:rPr lang="de-DE" dirty="0" err="1" smtClean="0">
                <a:effectLst/>
              </a:rPr>
              <a:t>measurement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for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the</a:t>
            </a:r>
            <a:r>
              <a:rPr lang="de-DE" dirty="0" smtClean="0">
                <a:effectLst/>
              </a:rPr>
              <a:t> </a:t>
            </a:r>
            <a:r>
              <a:rPr lang="de-DE" dirty="0" err="1">
                <a:effectLst/>
              </a:rPr>
              <a:t>amount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of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business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functionality</a:t>
            </a:r>
            <a:r>
              <a:rPr lang="de-DE" dirty="0" smtClean="0">
                <a:effectLst/>
              </a:rPr>
              <a:t> </a:t>
            </a:r>
          </a:p>
          <a:p>
            <a:r>
              <a:rPr lang="de-DE" dirty="0" err="1" smtClean="0">
                <a:effectLst/>
              </a:rPr>
              <a:t>It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helps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to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estimate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the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required</a:t>
            </a:r>
            <a:r>
              <a:rPr lang="de-DE" dirty="0" smtClean="0">
                <a:effectLst/>
              </a:rPr>
              <a:t> time </a:t>
            </a:r>
            <a:r>
              <a:rPr lang="de-DE" dirty="0" err="1" smtClean="0">
                <a:effectLst/>
              </a:rPr>
              <a:t>for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program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units</a:t>
            </a:r>
            <a:r>
              <a:rPr lang="de-DE" dirty="0">
                <a:effectLst/>
              </a:rPr>
              <a:t> </a:t>
            </a:r>
            <a:endParaRPr lang="de-DE" dirty="0"/>
          </a:p>
          <a:p>
            <a:r>
              <a:rPr lang="de-DE" dirty="0" smtClean="0">
                <a:effectLst/>
              </a:rPr>
              <a:t>Can </a:t>
            </a:r>
            <a:r>
              <a:rPr lang="de-DE" dirty="0" err="1" smtClean="0">
                <a:effectLst/>
              </a:rPr>
              <a:t>be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calcuted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with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help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of</a:t>
            </a:r>
            <a:r>
              <a:rPr lang="de-DE" dirty="0" smtClean="0">
                <a:effectLst/>
              </a:rPr>
              <a:t> online </a:t>
            </a:r>
            <a:r>
              <a:rPr lang="de-DE" dirty="0" err="1" smtClean="0">
                <a:effectLst/>
              </a:rPr>
              <a:t>formulars</a:t>
            </a:r>
            <a:endParaRPr lang="de-DE" dirty="0" smtClean="0">
              <a:effectLst/>
            </a:endParaRPr>
          </a:p>
          <a:p>
            <a:r>
              <a:rPr lang="de-DE" dirty="0" err="1" smtClean="0">
                <a:effectLst/>
              </a:rPr>
              <a:t>Helps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to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improve</a:t>
            </a:r>
            <a:r>
              <a:rPr lang="de-DE" dirty="0" smtClean="0">
                <a:effectLst/>
              </a:rPr>
              <a:t> time </a:t>
            </a:r>
            <a:r>
              <a:rPr lang="de-DE" dirty="0" err="1" smtClean="0">
                <a:effectLst/>
              </a:rPr>
              <a:t>and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cost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planning</a:t>
            </a:r>
            <a:endParaRPr lang="de-DE" dirty="0" smtClean="0">
              <a:effectLst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(FP)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3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(FP)</a:t>
            </a:r>
            <a:endParaRPr lang="de-DE" dirty="0"/>
          </a:p>
        </p:txBody>
      </p:sp>
      <p:pic>
        <p:nvPicPr>
          <p:cNvPr id="3074" name="Picture 2" descr="https://raw.githubusercontent.com/Mit-It/Documentation/master/FP-Hours%20vs%20Real-Hou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4"/>
            <a:ext cx="70294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7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Cost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(FP)</a:t>
            </a:r>
            <a:endParaRPr lang="de-DE" dirty="0"/>
          </a:p>
        </p:txBody>
      </p:sp>
      <p:sp>
        <p:nvSpPr>
          <p:cNvPr id="2" name="AutoShape 2" descr="blob:https://web.whatsapp.com/6493efd2-5b4a-43d2-a66a-d46cb22fdc9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4" descr="blob:https://web.whatsapp.com/6493efd2-5b4a-43d2-a66a-d46cb22fdc9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6" descr="blob:https://web.whatsapp.com/6493efd2-5b4a-43d2-a66a-d46cb22fdc9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103" name="Picture 7" descr="C:\Users\Jennifer Hauss\Desktop\mixit\fp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84784"/>
            <a:ext cx="7200800" cy="289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667570"/>
              </p:ext>
            </p:extLst>
          </p:nvPr>
        </p:nvGraphicFramePr>
        <p:xfrm>
          <a:off x="1691680" y="1268760"/>
          <a:ext cx="6096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79512" y="5733256"/>
            <a:ext cx="7543800" cy="914400"/>
          </a:xfrm>
        </p:spPr>
        <p:txBody>
          <a:bodyPr/>
          <a:lstStyle/>
          <a:p>
            <a:r>
              <a:rPr lang="de-DE" dirty="0" err="1" smtClean="0"/>
              <a:t>Risk</a:t>
            </a:r>
            <a:r>
              <a:rPr lang="de-DE" dirty="0" smtClean="0"/>
              <a:t> </a:t>
            </a:r>
            <a:r>
              <a:rPr lang="de-DE" dirty="0" err="1" smtClean="0"/>
              <a:t>managment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2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C:\Users\Jennifer Hauss\Desktop\mixit\final\Class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28" y="0"/>
            <a:ext cx="92808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6793" y="5517232"/>
            <a:ext cx="7543800" cy="914400"/>
          </a:xfrm>
        </p:spPr>
        <p:txBody>
          <a:bodyPr/>
          <a:lstStyle/>
          <a:p>
            <a:r>
              <a:rPr lang="de-DE" dirty="0" smtClean="0"/>
              <a:t>Class Diagramm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07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9552" y="5229200"/>
            <a:ext cx="7543800" cy="914400"/>
          </a:xfrm>
        </p:spPr>
        <p:txBody>
          <a:bodyPr/>
          <a:lstStyle/>
          <a:p>
            <a:r>
              <a:rPr lang="de-DE" dirty="0" err="1" smtClean="0"/>
              <a:t>Architekture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Jennifer Hauss\Desktop\mixit\mvc_diagram_with_routes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6480720" cy="41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5589240"/>
            <a:ext cx="7543800" cy="914400"/>
          </a:xfrm>
        </p:spPr>
        <p:txBody>
          <a:bodyPr/>
          <a:lstStyle/>
          <a:p>
            <a:r>
              <a:rPr lang="de-DE" dirty="0" err="1" smtClean="0"/>
              <a:t>Testing</a:t>
            </a:r>
            <a:r>
              <a:rPr lang="de-DE" dirty="0" smtClean="0"/>
              <a:t> | </a:t>
            </a:r>
            <a:r>
              <a:rPr lang="de-DE" dirty="0" err="1" smtClean="0"/>
              <a:t>Cucumber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blob:https://web.whatsapp.com/92af55e7-58c4-43ce-9e98-4ab360f3f4a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blob:https://web.whatsapp.com/92af55e7-58c4-43ce-9e98-4ab360f3f4a6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blob:https://web.whatsapp.com/92af55e7-58c4-43ce-9e98-4ab360f3f4a6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297" name="Picture 9" descr="C:\Users\Jennifer Hauss\Desktop\92af55e7-58c4-43ce-9e98-4ab360f3f4a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8"/>
          <a:stretch/>
        </p:blipFill>
        <p:spPr bwMode="auto">
          <a:xfrm>
            <a:off x="311449" y="1988840"/>
            <a:ext cx="7345664" cy="358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5589240"/>
            <a:ext cx="7543800" cy="914400"/>
          </a:xfrm>
        </p:spPr>
        <p:txBody>
          <a:bodyPr/>
          <a:lstStyle/>
          <a:p>
            <a:r>
              <a:rPr lang="de-DE" dirty="0" err="1" smtClean="0"/>
              <a:t>Testing</a:t>
            </a:r>
            <a:r>
              <a:rPr lang="de-DE" dirty="0" smtClean="0"/>
              <a:t> | </a:t>
            </a:r>
            <a:r>
              <a:rPr lang="de-DE" dirty="0" err="1" smtClean="0"/>
              <a:t>Cucumber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blob:https://web.whatsapp.com/92af55e7-58c4-43ce-9e98-4ab360f3f4a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blob:https://web.whatsapp.com/92af55e7-58c4-43ce-9e98-4ab360f3f4a6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blob:https://web.whatsapp.com/92af55e7-58c4-43ce-9e98-4ab360f3f4a6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3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979712" y="692696"/>
            <a:ext cx="6096000" cy="3657599"/>
          </a:xfrm>
        </p:spPr>
        <p:txBody>
          <a:bodyPr>
            <a:normAutofit/>
          </a:bodyPr>
          <a:lstStyle/>
          <a:p>
            <a:r>
              <a:rPr lang="de-DE" sz="2400" dirty="0" smtClean="0"/>
              <a:t>Cocktails </a:t>
            </a:r>
            <a:r>
              <a:rPr lang="de-DE" sz="2400" dirty="0" err="1" smtClean="0"/>
              <a:t>are</a:t>
            </a:r>
            <a:r>
              <a:rPr lang="de-DE" sz="2400" dirty="0" smtClean="0"/>
              <a:t> cool</a:t>
            </a:r>
          </a:p>
          <a:p>
            <a:r>
              <a:rPr lang="de-DE" sz="2400" dirty="0" err="1" smtClean="0"/>
              <a:t>Automated</a:t>
            </a:r>
            <a:r>
              <a:rPr lang="de-DE" sz="2400" dirty="0" smtClean="0"/>
              <a:t> Cocktail-Mixing</a:t>
            </a:r>
          </a:p>
          <a:p>
            <a:r>
              <a:rPr lang="de-DE" sz="2400" dirty="0" smtClean="0"/>
              <a:t>More </a:t>
            </a:r>
            <a:r>
              <a:rPr lang="de-DE" sz="2400" dirty="0" err="1" smtClean="0"/>
              <a:t>than</a:t>
            </a:r>
            <a:r>
              <a:rPr lang="de-DE" sz="2400" dirty="0" smtClean="0"/>
              <a:t> just a normal </a:t>
            </a:r>
            <a:r>
              <a:rPr lang="de-DE" sz="2400" dirty="0" err="1" smtClean="0"/>
              <a:t>website</a:t>
            </a:r>
            <a:endParaRPr lang="de-DE" sz="2400" dirty="0" smtClean="0"/>
          </a:p>
          <a:p>
            <a:r>
              <a:rPr lang="de-DE" sz="2400" dirty="0" err="1" smtClean="0"/>
              <a:t>Personalization</a:t>
            </a:r>
            <a:endParaRPr lang="de-DE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Vision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27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Tests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modules</a:t>
            </a:r>
            <a:endParaRPr lang="de-DE" dirty="0" smtClean="0"/>
          </a:p>
          <a:p>
            <a:r>
              <a:rPr lang="de-DE" dirty="0" err="1" smtClean="0"/>
              <a:t>Smallest</a:t>
            </a:r>
            <a:r>
              <a:rPr lang="de-DE" dirty="0" smtClean="0"/>
              <a:t> </a:t>
            </a:r>
            <a:r>
              <a:rPr lang="de-DE" dirty="0" err="1" smtClean="0"/>
              <a:t>testable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programm</a:t>
            </a:r>
            <a:endParaRPr lang="de-DE" dirty="0" smtClean="0"/>
          </a:p>
          <a:p>
            <a:r>
              <a:rPr lang="de-DE" dirty="0" smtClean="0"/>
              <a:t>Tests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functionality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makes</a:t>
            </a:r>
            <a:r>
              <a:rPr lang="de-DE" dirty="0" smtClean="0"/>
              <a:t> sense </a:t>
            </a:r>
            <a:r>
              <a:rPr lang="de-DE" dirty="0" err="1" smtClean="0"/>
              <a:t>yet</a:t>
            </a:r>
            <a:endParaRPr lang="de-DE" dirty="0"/>
          </a:p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testable</a:t>
            </a:r>
            <a:r>
              <a:rPr lang="de-DE" dirty="0" smtClean="0"/>
              <a:t> </a:t>
            </a:r>
            <a:r>
              <a:rPr lang="de-DE" dirty="0" err="1" smtClean="0"/>
              <a:t>logic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r>
              <a:rPr lang="de-DE" dirty="0"/>
              <a:t> </a:t>
            </a:r>
            <a:r>
              <a:rPr lang="de-DE" dirty="0" smtClean="0"/>
              <a:t>| Unit Tests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-19769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person</a:t>
            </a:r>
            <a:endParaRPr lang="de-DE" dirty="0" smtClean="0"/>
          </a:p>
          <a:p>
            <a:r>
              <a:rPr lang="de-DE" dirty="0" smtClean="0"/>
              <a:t>Tests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Successfully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testperson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Testing</a:t>
            </a:r>
            <a:r>
              <a:rPr lang="de-DE" dirty="0" smtClean="0"/>
              <a:t> | </a:t>
            </a:r>
            <a:r>
              <a:rPr lang="de-DE" dirty="0" err="1" smtClean="0"/>
              <a:t>Installationtest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66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528" y="5517232"/>
            <a:ext cx="7543800" cy="914400"/>
          </a:xfrm>
        </p:spPr>
        <p:txBody>
          <a:bodyPr/>
          <a:lstStyle/>
          <a:p>
            <a:r>
              <a:rPr lang="de-DE" dirty="0" smtClean="0"/>
              <a:t>IDE &amp; </a:t>
            </a:r>
            <a:r>
              <a:rPr lang="de-DE" dirty="0" err="1" smtClean="0"/>
              <a:t>Deployment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83593"/>
            <a:ext cx="8846889" cy="429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-99392"/>
            <a:ext cx="1988800" cy="18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32656"/>
            <a:ext cx="4032448" cy="3657599"/>
          </a:xfrm>
        </p:spPr>
        <p:txBody>
          <a:bodyPr/>
          <a:lstStyle/>
          <a:p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upload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server</a:t>
            </a:r>
            <a:r>
              <a:rPr lang="de-DE" dirty="0" smtClean="0"/>
              <a:t> on „save“-action</a:t>
            </a:r>
          </a:p>
          <a:p>
            <a:r>
              <a:rPr lang="de-DE" dirty="0" err="1" smtClean="0"/>
              <a:t>Saves</a:t>
            </a:r>
            <a:r>
              <a:rPr lang="de-DE" dirty="0" smtClean="0"/>
              <a:t> time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manuel</a:t>
            </a:r>
            <a:r>
              <a:rPr lang="de-DE" dirty="0" smtClean="0"/>
              <a:t> </a:t>
            </a: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smtClean="0"/>
              <a:t>+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55576" y="5373216"/>
            <a:ext cx="7543800" cy="914400"/>
          </a:xfrm>
        </p:spPr>
        <p:txBody>
          <a:bodyPr/>
          <a:lstStyle/>
          <a:p>
            <a:r>
              <a:rPr lang="de-DE" dirty="0" smtClean="0"/>
              <a:t>IDE &amp;</a:t>
            </a:r>
            <a:br>
              <a:rPr lang="de-DE" dirty="0" smtClean="0"/>
            </a:br>
            <a:r>
              <a:rPr lang="de-DE" dirty="0" err="1" smtClean="0"/>
              <a:t>Deployment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4310"/>
            <a:ext cx="41148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88" y="5296213"/>
            <a:ext cx="1510996" cy="14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1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403648" y="994342"/>
            <a:ext cx="6096000" cy="3657599"/>
          </a:xfrm>
        </p:spPr>
        <p:txBody>
          <a:bodyPr/>
          <a:lstStyle/>
          <a:p>
            <a:r>
              <a:rPr lang="de-DE" dirty="0" smtClean="0"/>
              <a:t>New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testet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merged</a:t>
            </a:r>
            <a:r>
              <a:rPr lang="de-DE" dirty="0" smtClean="0"/>
              <a:t> </a:t>
            </a:r>
            <a:r>
              <a:rPr lang="de-DE" dirty="0" err="1" smtClean="0"/>
              <a:t>immidiately</a:t>
            </a:r>
            <a:endParaRPr lang="de-DE" dirty="0" smtClean="0"/>
          </a:p>
          <a:p>
            <a:r>
              <a:rPr lang="de-DE" dirty="0" err="1" smtClean="0"/>
              <a:t>Continious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mechanism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/>
              <a:t>Errors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bugs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discovered</a:t>
            </a:r>
            <a:r>
              <a:rPr lang="de-DE" dirty="0"/>
              <a:t> </a:t>
            </a:r>
            <a:r>
              <a:rPr lang="de-DE" dirty="0" err="1" smtClean="0"/>
              <a:t>instantly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Travis </a:t>
            </a:r>
            <a:r>
              <a:rPr lang="de-DE" dirty="0" err="1" smtClean="0"/>
              <a:t>for</a:t>
            </a:r>
            <a:r>
              <a:rPr lang="de-DE" dirty="0" smtClean="0"/>
              <a:t> CI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5301208"/>
            <a:ext cx="7543800" cy="914400"/>
          </a:xfrm>
        </p:spPr>
        <p:txBody>
          <a:bodyPr/>
          <a:lstStyle/>
          <a:p>
            <a:r>
              <a:rPr lang="de-DE" dirty="0" err="1" smtClean="0"/>
              <a:t>Continous</a:t>
            </a:r>
            <a:r>
              <a:rPr lang="de-DE" dirty="0" smtClean="0"/>
              <a:t> Integration (CI)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63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404664"/>
            <a:ext cx="6667706" cy="4896544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measure </a:t>
            </a:r>
            <a:r>
              <a:rPr lang="en-US" dirty="0">
                <a:effectLst/>
              </a:rPr>
              <a:t>of </a:t>
            </a:r>
            <a:r>
              <a:rPr lang="en-US" dirty="0" smtClean="0">
                <a:effectLst/>
              </a:rPr>
              <a:t>quantifiable </a:t>
            </a:r>
            <a:r>
              <a:rPr lang="en-US" dirty="0">
                <a:effectLst/>
              </a:rPr>
              <a:t>or </a:t>
            </a:r>
            <a:r>
              <a:rPr lang="en-US" dirty="0" smtClean="0">
                <a:effectLst/>
              </a:rPr>
              <a:t>countable software characteristics</a:t>
            </a:r>
          </a:p>
          <a:p>
            <a:r>
              <a:rPr lang="en-US" dirty="0" smtClean="0">
                <a:effectLst/>
              </a:rPr>
              <a:t>Helps getting an overview of code style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There are s</a:t>
            </a:r>
            <a:r>
              <a:rPr lang="en-US" dirty="0" smtClean="0">
                <a:effectLst/>
              </a:rPr>
              <a:t>everal metrics for: </a:t>
            </a:r>
            <a:endParaRPr lang="en-US" dirty="0" smtClean="0">
              <a:effectLst/>
            </a:endParaRPr>
          </a:p>
          <a:p>
            <a:pPr lvl="1" fontAlgn="base"/>
            <a:r>
              <a:rPr lang="de-DE" dirty="0" err="1">
                <a:effectLst/>
              </a:rPr>
              <a:t>Issues</a:t>
            </a:r>
            <a:endParaRPr lang="de-DE" dirty="0">
              <a:effectLst/>
            </a:endParaRPr>
          </a:p>
          <a:p>
            <a:pPr lvl="1" fontAlgn="base"/>
            <a:r>
              <a:rPr lang="de-DE" dirty="0" err="1">
                <a:effectLst/>
              </a:rPr>
              <a:t>Complex</a:t>
            </a:r>
            <a:r>
              <a:rPr lang="de-DE" dirty="0">
                <a:effectLst/>
              </a:rPr>
              <a:t> Files</a:t>
            </a:r>
          </a:p>
          <a:p>
            <a:pPr lvl="1" fontAlgn="base"/>
            <a:r>
              <a:rPr lang="de-DE" dirty="0" err="1">
                <a:effectLst/>
              </a:rPr>
              <a:t>Duplicated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code</a:t>
            </a:r>
            <a:endParaRPr lang="de-DE" dirty="0">
              <a:effectLst/>
            </a:endParaRPr>
          </a:p>
          <a:p>
            <a:pPr lvl="1" fontAlgn="base"/>
            <a:r>
              <a:rPr lang="de-DE" dirty="0">
                <a:effectLst/>
              </a:rPr>
              <a:t>Code </a:t>
            </a:r>
            <a:r>
              <a:rPr lang="de-DE" dirty="0" err="1">
                <a:effectLst/>
              </a:rPr>
              <a:t>quality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analysis</a:t>
            </a:r>
            <a:endParaRPr lang="de-DE" dirty="0">
              <a:effectLst/>
            </a:endParaRPr>
          </a:p>
          <a:p>
            <a:pPr lvl="1" fontAlgn="base"/>
            <a:r>
              <a:rPr lang="de-DE" dirty="0">
                <a:effectLst/>
              </a:rPr>
              <a:t>Security </a:t>
            </a:r>
            <a:r>
              <a:rPr lang="de-DE" dirty="0" err="1" smtClean="0">
                <a:effectLst/>
              </a:rPr>
              <a:t>analysis</a:t>
            </a:r>
            <a:endParaRPr lang="de-DE" dirty="0" smtClean="0">
              <a:effectLst/>
            </a:endParaRPr>
          </a:p>
          <a:p>
            <a:pPr fontAlgn="base"/>
            <a:endParaRPr lang="de-DE" dirty="0">
              <a:effectLst/>
            </a:endParaRPr>
          </a:p>
          <a:p>
            <a:pPr fontAlgn="base"/>
            <a:r>
              <a:rPr lang="de-DE" dirty="0" err="1" smtClean="0">
                <a:effectLst/>
              </a:rPr>
              <a:t>We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used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Sonarqube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and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Codacy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for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evaluating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our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metrics</a:t>
            </a:r>
            <a:endParaRPr lang="de-DE" dirty="0" smtClean="0">
              <a:effectLst/>
            </a:endParaRPr>
          </a:p>
          <a:p>
            <a:pPr fontAlgn="base"/>
            <a:r>
              <a:rPr lang="de-DE" dirty="0" err="1" smtClean="0">
                <a:effectLst/>
              </a:rPr>
              <a:t>By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refactoring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we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improved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our</a:t>
            </a:r>
            <a:r>
              <a:rPr lang="de-DE" dirty="0" smtClean="0">
                <a:effectLst/>
              </a:rPr>
              <a:t> </a:t>
            </a:r>
            <a:r>
              <a:rPr lang="de-DE" dirty="0" err="1" smtClean="0">
                <a:effectLst/>
              </a:rPr>
              <a:t>code</a:t>
            </a:r>
            <a:endParaRPr lang="de-DE" dirty="0">
              <a:effectLst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7544" y="5373216"/>
            <a:ext cx="7543800" cy="914400"/>
          </a:xfrm>
        </p:spPr>
        <p:txBody>
          <a:bodyPr/>
          <a:lstStyle/>
          <a:p>
            <a:r>
              <a:rPr lang="de-DE" dirty="0" err="1" smtClean="0"/>
              <a:t>Metrics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1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2367" y="5589240"/>
            <a:ext cx="7543800" cy="914400"/>
          </a:xfrm>
        </p:spPr>
        <p:txBody>
          <a:bodyPr/>
          <a:lstStyle/>
          <a:p>
            <a:r>
              <a:rPr lang="de-DE" dirty="0" err="1" smtClean="0"/>
              <a:t>Metrics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04664"/>
            <a:ext cx="6668525" cy="513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9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528" y="260648"/>
            <a:ext cx="6096000" cy="2850835"/>
          </a:xfrm>
        </p:spPr>
        <p:txBody>
          <a:bodyPr/>
          <a:lstStyle/>
          <a:p>
            <a:r>
              <a:rPr lang="en-US" dirty="0">
                <a:effectLst/>
              </a:rPr>
              <a:t>A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general, </a:t>
            </a:r>
            <a:r>
              <a:rPr lang="en-US" dirty="0" smtClean="0">
                <a:effectLst/>
              </a:rPr>
              <a:t>reusable</a:t>
            </a:r>
            <a:r>
              <a:rPr lang="en-US" dirty="0">
                <a:effectLst/>
              </a:rPr>
              <a:t> solution to a commonly occurring </a:t>
            </a:r>
            <a:r>
              <a:rPr lang="en-US" dirty="0" smtClean="0">
                <a:effectLst/>
              </a:rPr>
              <a:t>problem</a:t>
            </a:r>
          </a:p>
          <a:p>
            <a:r>
              <a:rPr lang="en-US" dirty="0" smtClean="0">
                <a:effectLst/>
              </a:rPr>
              <a:t>Not a finished design </a:t>
            </a:r>
            <a:r>
              <a:rPr lang="en-US" dirty="0" smtClean="0">
                <a:effectLst/>
                <a:sym typeface="Wingdings" panose="05000000000000000000" pitchFamily="2" charset="2"/>
              </a:rPr>
              <a:t> </a:t>
            </a:r>
            <a:r>
              <a:rPr lang="en-US" dirty="0">
                <a:effectLst/>
              </a:rPr>
              <a:t>a description or template for </a:t>
            </a:r>
            <a:r>
              <a:rPr lang="en-US" dirty="0" smtClean="0">
                <a:effectLst/>
              </a:rPr>
              <a:t>how </a:t>
            </a:r>
            <a:r>
              <a:rPr lang="en-US" dirty="0">
                <a:effectLst/>
              </a:rPr>
              <a:t>to solve a </a:t>
            </a:r>
            <a:r>
              <a:rPr lang="en-US" dirty="0" smtClean="0">
                <a:effectLst/>
              </a:rPr>
              <a:t>problem</a:t>
            </a:r>
          </a:p>
          <a:p>
            <a:r>
              <a:rPr lang="en-US" dirty="0" smtClean="0">
                <a:effectLst/>
              </a:rPr>
              <a:t>Can be used in many different </a:t>
            </a:r>
            <a:r>
              <a:rPr lang="en-US" dirty="0" smtClean="0">
                <a:effectLst/>
              </a:rPr>
              <a:t>situations</a:t>
            </a:r>
          </a:p>
          <a:p>
            <a:endParaRPr lang="en-US" dirty="0">
              <a:effectLst/>
            </a:endParaRPr>
          </a:p>
          <a:p>
            <a:r>
              <a:rPr lang="en-US" dirty="0" smtClean="0">
                <a:effectLst/>
              </a:rPr>
              <a:t>We used the </a:t>
            </a:r>
            <a:r>
              <a:rPr lang="en-US" dirty="0" err="1" smtClean="0">
                <a:effectLst/>
              </a:rPr>
              <a:t>behaviour</a:t>
            </a:r>
            <a:r>
              <a:rPr lang="en-US" dirty="0" smtClean="0">
                <a:effectLst/>
              </a:rPr>
              <a:t> pattern “Strategy”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5445224"/>
            <a:ext cx="7543800" cy="914400"/>
          </a:xfrm>
        </p:spPr>
        <p:txBody>
          <a:bodyPr/>
          <a:lstStyle/>
          <a:p>
            <a:r>
              <a:rPr lang="de-DE" dirty="0" smtClean="0"/>
              <a:t>Patterns</a:t>
            </a:r>
            <a:endParaRPr lang="de-DE" dirty="0"/>
          </a:p>
        </p:txBody>
      </p:sp>
      <p:pic>
        <p:nvPicPr>
          <p:cNvPr id="5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13" y="3212976"/>
            <a:ext cx="7143328" cy="231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31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928992" cy="39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4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Cases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C:\Users\Jennifer Hauss\Downloads\Use_case_diagram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32656"/>
            <a:ext cx="2915141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Cases | UML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Jennifer Hauss\Desktop\mixit\view-lis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0008"/>
          <a:stretch/>
        </p:blipFill>
        <p:spPr bwMode="auto">
          <a:xfrm>
            <a:off x="1835696" y="276225"/>
            <a:ext cx="3524250" cy="441347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16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5661248"/>
            <a:ext cx="7543800" cy="914400"/>
          </a:xfrm>
        </p:spPr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Cases | </a:t>
            </a:r>
            <a:r>
              <a:rPr lang="de-DE" dirty="0" err="1" smtClean="0"/>
              <a:t>Mockups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Jennifer Hauss\Desktop\mixit\detail-screendesig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764705"/>
            <a:ext cx="6284147" cy="462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21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5661248"/>
            <a:ext cx="7543800" cy="914400"/>
          </a:xfrm>
        </p:spPr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Cases | </a:t>
            </a:r>
            <a:r>
              <a:rPr lang="de-DE" dirty="0" err="1" smtClean="0"/>
              <a:t>Mockups</a:t>
            </a:r>
            <a:endParaRPr lang="de-DE" dirty="0"/>
          </a:p>
        </p:txBody>
      </p:sp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50" y="-50138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Jennifer Hauss\Desktop\mixit\list-screendes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132075" cy="301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63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/>
          <p:cNvSpPr/>
          <p:nvPr/>
        </p:nvSpPr>
        <p:spPr>
          <a:xfrm>
            <a:off x="315903" y="131390"/>
            <a:ext cx="7992888" cy="597666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56580" y="5661248"/>
            <a:ext cx="7543800" cy="914400"/>
          </a:xfrm>
        </p:spPr>
        <p:txBody>
          <a:bodyPr/>
          <a:lstStyle/>
          <a:p>
            <a:r>
              <a:rPr lang="de-DE" dirty="0" smtClean="0"/>
              <a:t>Technology</a:t>
            </a:r>
            <a:endParaRPr lang="de-DE" dirty="0"/>
          </a:p>
        </p:txBody>
      </p:sp>
      <p:pic>
        <p:nvPicPr>
          <p:cNvPr id="6148" name="Picture 4" descr="Bildergebnis für phpstor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842" y="3111234"/>
            <a:ext cx="891877" cy="89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ildergebnis für bootstrap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979601"/>
            <a:ext cx="1906910" cy="95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ildergebnis für mysq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91" y="3196138"/>
            <a:ext cx="1384489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ldergebnis für github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262" y="4894151"/>
            <a:ext cx="2525462" cy="93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ldergebnis für zenh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16" y="4293094"/>
            <a:ext cx="2788415" cy="76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 descr="Bildergebnis für cucumb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26" descr="Bildergebnis für cucumber logo"/>
          <p:cNvSpPr>
            <a:spLocks noChangeAspect="1" noChangeArrowheads="1"/>
          </p:cNvSpPr>
          <p:nvPr/>
        </p:nvSpPr>
        <p:spPr bwMode="auto">
          <a:xfrm>
            <a:off x="2123728" y="2491959"/>
            <a:ext cx="6912768" cy="691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172" name="Picture 28" descr="Bildergebnis für cucumber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1245"/>
            <a:ext cx="892632" cy="10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Bildergebnis für selenium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739365"/>
            <a:ext cx="1015278" cy="9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Bildergebnis fÃ¼r jira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4" descr="Bildergebnis fÃ¼r jira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078" name="Picture 6" descr="Bildergebnis fÃ¼r ji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327" y="3441582"/>
            <a:ext cx="1575741" cy="15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ildergebnis für laravel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06" y="2106006"/>
            <a:ext cx="1857375" cy="142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ildergebnis fÃ¼r travis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59" y="485216"/>
            <a:ext cx="2105963" cy="105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ildergebnis fÃ¼r sonarqube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378" y="1673728"/>
            <a:ext cx="2193673" cy="60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 descr="Bildergebnis fÃ¼r codacy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086" name="Picture 14" descr="Bildergebnis fÃ¼r codacy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725" y="4003111"/>
            <a:ext cx="1340445" cy="134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Bildergebnis fÃ¼r fontawesome 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02" y="2491959"/>
            <a:ext cx="1301199" cy="6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Bildergebnis fÃ¼r datatables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92358"/>
            <a:ext cx="2029477" cy="53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99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771800" y="-7962"/>
            <a:ext cx="6096000" cy="2671191"/>
          </a:xfrm>
        </p:spPr>
        <p:txBody>
          <a:bodyPr/>
          <a:lstStyle/>
          <a:p>
            <a:r>
              <a:rPr lang="de-DE" dirty="0" err="1" smtClean="0"/>
              <a:t>Belongs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agile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managment</a:t>
            </a:r>
            <a:endParaRPr lang="de-DE" dirty="0" smtClean="0"/>
          </a:p>
          <a:p>
            <a:r>
              <a:rPr lang="de-DE" dirty="0" smtClean="0"/>
              <a:t>Splits </a:t>
            </a:r>
            <a:r>
              <a:rPr lang="de-DE" dirty="0" err="1" smtClean="0"/>
              <a:t>big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individual </a:t>
            </a:r>
            <a:r>
              <a:rPr lang="de-DE" dirty="0" err="1" smtClean="0"/>
              <a:t>tasks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5661248"/>
            <a:ext cx="8208912" cy="914400"/>
          </a:xfrm>
        </p:spPr>
        <p:txBody>
          <a:bodyPr/>
          <a:lstStyle/>
          <a:p>
            <a:r>
              <a:rPr lang="de-DE" dirty="0" err="1" smtClean="0"/>
              <a:t>Projectmanagment</a:t>
            </a:r>
            <a:r>
              <a:rPr lang="de-DE" dirty="0" smtClean="0"/>
              <a:t>: </a:t>
            </a:r>
            <a:r>
              <a:rPr lang="de-DE" dirty="0" err="1" smtClean="0"/>
              <a:t>Scrumming</a:t>
            </a:r>
            <a:endParaRPr lang="de-DE" dirty="0"/>
          </a:p>
        </p:txBody>
      </p:sp>
      <p:pic>
        <p:nvPicPr>
          <p:cNvPr id="9218" name="Picture 2" descr="Ãhnliches F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732912" cy="249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92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528" y="5589240"/>
            <a:ext cx="7543800" cy="914400"/>
          </a:xfrm>
        </p:spPr>
        <p:txBody>
          <a:bodyPr/>
          <a:lstStyle/>
          <a:p>
            <a:r>
              <a:rPr lang="de-DE" dirty="0" err="1" smtClean="0"/>
              <a:t>Scrumming</a:t>
            </a:r>
            <a:r>
              <a:rPr lang="de-DE" dirty="0" smtClean="0"/>
              <a:t> | </a:t>
            </a:r>
            <a:r>
              <a:rPr lang="de-DE" dirty="0" err="1" smtClean="0"/>
              <a:t>Jira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7788169" cy="378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C:\Users\Jennifer Hauss\Desktop\mixit\bilder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-70676"/>
            <a:ext cx="2260114" cy="21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r">
  <a:themeElements>
    <a:clrScheme name="Elementa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r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r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0</TotalTime>
  <Words>393</Words>
  <Application>Microsoft Office PowerPoint</Application>
  <PresentationFormat>Bildschirmpräsentation (4:3)</PresentationFormat>
  <Paragraphs>152</Paragraphs>
  <Slides>28</Slides>
  <Notes>27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Elementar</vt:lpstr>
      <vt:lpstr>Mix-It!</vt:lpstr>
      <vt:lpstr>The Vision</vt:lpstr>
      <vt:lpstr>Use Cases</vt:lpstr>
      <vt:lpstr>Use Cases | UML</vt:lpstr>
      <vt:lpstr>Use Cases | Mockups</vt:lpstr>
      <vt:lpstr>Use Cases | Mockups</vt:lpstr>
      <vt:lpstr>Technology</vt:lpstr>
      <vt:lpstr>Projectmanagment: Scrumming</vt:lpstr>
      <vt:lpstr>Scrumming | Jira</vt:lpstr>
      <vt:lpstr>Sprints</vt:lpstr>
      <vt:lpstr>Sprints</vt:lpstr>
      <vt:lpstr>Cost Estimation (FP)</vt:lpstr>
      <vt:lpstr>Cost Estimation (FP)</vt:lpstr>
      <vt:lpstr>Cost Estimation (FP)</vt:lpstr>
      <vt:lpstr>Risk managment</vt:lpstr>
      <vt:lpstr>Class Diagramm</vt:lpstr>
      <vt:lpstr>Architekture </vt:lpstr>
      <vt:lpstr>Testing | Cucumber</vt:lpstr>
      <vt:lpstr>Testing | Cucumber</vt:lpstr>
      <vt:lpstr>Testing | Unit Tests</vt:lpstr>
      <vt:lpstr>Testing | Installationtest</vt:lpstr>
      <vt:lpstr>IDE &amp; Deployment</vt:lpstr>
      <vt:lpstr>IDE &amp; Deployment</vt:lpstr>
      <vt:lpstr>Continous Integration (CI)</vt:lpstr>
      <vt:lpstr>Metrics</vt:lpstr>
      <vt:lpstr>Metrics</vt:lpstr>
      <vt:lpstr>Patterns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Mix-It!</dc:title>
  <dc:creator>Jennifer Hauss</dc:creator>
  <cp:lastModifiedBy>Jennifer Hauss</cp:lastModifiedBy>
  <cp:revision>25</cp:revision>
  <dcterms:created xsi:type="dcterms:W3CDTF">2017-12-12T13:24:50Z</dcterms:created>
  <dcterms:modified xsi:type="dcterms:W3CDTF">2018-06-19T17:32:06Z</dcterms:modified>
</cp:coreProperties>
</file>